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2856" y="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A992865-30A0-4C6C-9200-8125EFE32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02CF6-9A5E-40A4-9429-22776B062364}" type="datetimeFigureOut">
              <a:rPr lang="en-US" smtClean="0"/>
              <a:t>05-Sep-22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EB5CA2-FB4C-4F7C-AF08-FABC97394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530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38" name="Picture 41" descr="uet monogra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58150" y="76200"/>
            <a:ext cx="10096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048000" y="6400800"/>
            <a:ext cx="2514600" cy="3048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>
            <a:lvl1pPr>
              <a:defRPr sz="1600" smtClean="0"/>
            </a:lvl1pPr>
          </a:lstStyle>
          <a:p>
            <a:pPr>
              <a:defRPr/>
            </a:pPr>
            <a:r>
              <a:rPr lang="en-US" altLang="en-US" dirty="0" smtClean="0"/>
              <a:t>Proposal Seminar</a:t>
            </a:r>
            <a:endParaRPr lang="en-US" altLang="en-US" dirty="0"/>
          </a:p>
        </p:txBody>
      </p:sp>
      <p:sp>
        <p:nvSpPr>
          <p:cNvPr id="41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34350" y="6248400"/>
            <a:ext cx="552450" cy="4572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algn="ctr">
              <a:defRPr sz="2000" smtClean="0">
                <a:solidFill>
                  <a:srgbClr val="C00000"/>
                </a:solidFill>
              </a:defRPr>
            </a:lvl1pPr>
          </a:lstStyle>
          <a:p>
            <a:pPr>
              <a:defRPr/>
            </a:pPr>
            <a:fld id="{2EE1BA29-FF4F-4577-B893-C721115DE23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Proposal Seminar</a:t>
            </a: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401C8-C76D-4B81-BF3C-74459691DE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Proposal Seminar</a:t>
            </a: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B3B9A-4951-4EA2-B7B4-9326E9EF18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505200" y="6400800"/>
            <a:ext cx="2514600" cy="304800"/>
          </a:xfrm>
          <a:solidFill>
            <a:schemeClr val="accent1">
              <a:lumMod val="40000"/>
              <a:lumOff val="60000"/>
            </a:schemeClr>
          </a:solidFill>
          <a:ln/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r>
              <a:rPr lang="en-US" altLang="en-US" dirty="0" smtClean="0"/>
              <a:t>Proposal Seminar</a:t>
            </a: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077200" y="6248400"/>
            <a:ext cx="609600" cy="457200"/>
          </a:xfrm>
          <a:solidFill>
            <a:schemeClr val="tx2">
              <a:lumMod val="20000"/>
              <a:lumOff val="80000"/>
            </a:schemeClr>
          </a:solidFill>
          <a:ln/>
        </p:spPr>
        <p:txBody>
          <a:bodyPr/>
          <a:lstStyle>
            <a:lvl1pPr algn="ctr">
              <a:defRPr sz="2000">
                <a:solidFill>
                  <a:srgbClr val="C00000"/>
                </a:solidFill>
              </a:defRPr>
            </a:lvl1pPr>
          </a:lstStyle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Proposal Seminar</a:t>
            </a: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2C590-7058-4690-ACB8-A2470DB713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895600" y="6400800"/>
            <a:ext cx="2514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Proposal Seminar</a:t>
            </a: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18C-4537-4C7F-BEF1-1F46182033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Proposal Seminar</a:t>
            </a: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F54A7-7AB9-458B-95D7-0873003F06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Proposal Seminar</a:t>
            </a: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B5C2E-2084-49CE-8F9E-936489D176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Proposal Seminar</a:t>
            </a: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268E4-9AAE-4CBB-AA8D-115075BB42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Proposal Seminar</a:t>
            </a: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124E0-349D-44E0-9DF4-83685E8905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Proposal Seminar</a:t>
            </a: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181D0-3807-472B-B8AC-88E4C3D918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400800"/>
            <a:ext cx="25146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 smtClean="0">
                <a:solidFill>
                  <a:srgbClr val="0033CC"/>
                </a:solidFill>
              </a:defRPr>
            </a:lvl1pPr>
          </a:lstStyle>
          <a:p>
            <a:pPr>
              <a:defRPr/>
            </a:pPr>
            <a:r>
              <a:rPr lang="en-US" altLang="en-US" dirty="0" smtClean="0"/>
              <a:t>Proposal Seminar</a:t>
            </a:r>
            <a:endParaRPr lang="en-US" altLang="en-US" dirty="0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A0E1DCB6-EEC5-469F-8FEB-4230846B3A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434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1033" name="Picture 40" descr="uet monogram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77200" y="76200"/>
            <a:ext cx="10096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143000"/>
            <a:ext cx="7467600" cy="1057275"/>
          </a:xfrm>
        </p:spPr>
        <p:txBody>
          <a:bodyPr/>
          <a:lstStyle/>
          <a:p>
            <a:pPr algn="l" eaLnBrk="1" hangingPunct="1"/>
            <a:r>
              <a:rPr lang="en-US" sz="2800" dirty="0" smtClean="0"/>
              <a:t>Research Topic Approval Presentation</a:t>
            </a:r>
            <a:br>
              <a:rPr lang="en-US" sz="2800" dirty="0" smtClean="0"/>
            </a:br>
            <a:r>
              <a:rPr lang="en-US" sz="2800" dirty="0" smtClean="0"/>
              <a:t>                    --- Instructions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895600"/>
            <a:ext cx="6858000" cy="3810000"/>
          </a:xfrm>
        </p:spPr>
        <p:txBody>
          <a:bodyPr/>
          <a:lstStyle/>
          <a:p>
            <a:pPr marL="457200" indent="-457200" algn="l" eaLnBrk="1" hangingPunct="1">
              <a:buSzPct val="80000"/>
              <a:buFont typeface="+mj-lt"/>
              <a:buAutoNum type="arabicPeriod"/>
            </a:pPr>
            <a:r>
              <a:rPr lang="en-US" sz="2000" dirty="0" smtClean="0"/>
              <a:t>No of Slides is restricted to 15. </a:t>
            </a:r>
          </a:p>
          <a:p>
            <a:pPr marL="457200" indent="-457200" algn="l" eaLnBrk="1" hangingPunct="1">
              <a:buSzPct val="80000"/>
              <a:buFont typeface="+mj-lt"/>
              <a:buAutoNum type="arabicPeriod"/>
            </a:pPr>
            <a:r>
              <a:rPr lang="en-US" sz="2000" dirty="0" smtClean="0"/>
              <a:t>Presentation time is restricted to 10 minutes.</a:t>
            </a:r>
          </a:p>
          <a:p>
            <a:pPr marL="457200" indent="-457200" algn="l" eaLnBrk="1" hangingPunct="1">
              <a:buSzPct val="80000"/>
              <a:buFont typeface="+mj-lt"/>
              <a:buAutoNum type="arabicPeriod"/>
            </a:pPr>
            <a:r>
              <a:rPr lang="en-US" sz="2000" dirty="0" smtClean="0"/>
              <a:t>Slide design other than </a:t>
            </a:r>
            <a:r>
              <a:rPr lang="en-US" sz="2000" b="1" dirty="0" smtClean="0"/>
              <a:t>this</a:t>
            </a:r>
            <a:r>
              <a:rPr lang="en-US" sz="2000" dirty="0" smtClean="0"/>
              <a:t> is not allowed.</a:t>
            </a:r>
          </a:p>
          <a:p>
            <a:pPr marL="457200" indent="-457200" algn="l" eaLnBrk="1" hangingPunct="1">
              <a:buSzPct val="80000"/>
              <a:buFont typeface="+mj-lt"/>
              <a:buAutoNum type="arabicPeriod"/>
            </a:pPr>
            <a:r>
              <a:rPr lang="en-US" sz="2000" dirty="0" smtClean="0"/>
              <a:t>Use the same headings as described in this presentation. However, you may use your own sub-headings, if necessary.</a:t>
            </a:r>
          </a:p>
          <a:p>
            <a:pPr marL="457200" indent="-457200" algn="l" eaLnBrk="1" hangingPunct="1">
              <a:buSzPct val="80000"/>
              <a:buFont typeface="+mj-lt"/>
              <a:buAutoNum type="arabicPeriod"/>
            </a:pPr>
            <a:r>
              <a:rPr lang="en-US" sz="2000" dirty="0" smtClean="0"/>
              <a:t>In addition to latest references, add </a:t>
            </a:r>
            <a:r>
              <a:rPr lang="en-US" sz="2000" dirty="0" smtClean="0"/>
              <a:t>references from relevant publications of:</a:t>
            </a:r>
          </a:p>
          <a:p>
            <a:pPr marL="1149350" lvl="1" indent="-457200" eaLnBrk="1" hangingPunct="1">
              <a:buSzPct val="80000"/>
              <a:buFont typeface="+mj-lt"/>
              <a:buAutoNum type="arabicPeriod"/>
            </a:pPr>
            <a:r>
              <a:rPr lang="en-US" sz="1400" dirty="0" smtClean="0"/>
              <a:t>Your supervisor,</a:t>
            </a:r>
          </a:p>
          <a:p>
            <a:pPr marL="1149350" lvl="1" indent="-457200" eaLnBrk="1" hangingPunct="1">
              <a:buSzPct val="80000"/>
              <a:buFont typeface="+mj-lt"/>
              <a:buAutoNum type="arabicPeriod"/>
            </a:pPr>
            <a:r>
              <a:rPr lang="en-US" sz="1400" dirty="0" smtClean="0"/>
              <a:t>Other faculty members of EED, and </a:t>
            </a:r>
          </a:p>
          <a:p>
            <a:pPr marL="1149350" lvl="1" indent="-457200" eaLnBrk="1" hangingPunct="1">
              <a:buSzPct val="80000"/>
              <a:buFont typeface="+mj-lt"/>
              <a:buAutoNum type="arabicPeriod"/>
            </a:pPr>
            <a:r>
              <a:rPr lang="en-US" sz="1400" dirty="0" smtClean="0"/>
              <a:t>Faculty members of other departments of UETT.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913" y="762000"/>
            <a:ext cx="6781800" cy="1219200"/>
          </a:xfrm>
        </p:spPr>
        <p:txBody>
          <a:bodyPr/>
          <a:lstStyle/>
          <a:p>
            <a:r>
              <a:rPr lang="en-US" dirty="0" smtClean="0"/>
              <a:t>Thesis Proposed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/>
            <a:r>
              <a:rPr lang="en-US" dirty="0" smtClean="0"/>
              <a:t>Student Name</a:t>
            </a:r>
          </a:p>
          <a:p>
            <a:pPr algn="l" eaLnBrk="1" hangingPunct="1"/>
            <a:r>
              <a:rPr lang="en-US" dirty="0" smtClean="0"/>
              <a:t>Registration No.</a:t>
            </a:r>
          </a:p>
          <a:p>
            <a:pPr algn="l" eaLnBrk="1" hangingPunct="1"/>
            <a:r>
              <a:rPr lang="en-US" dirty="0" smtClean="0"/>
              <a:t>Supervisor Name</a:t>
            </a:r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400800"/>
            <a:ext cx="2514600" cy="3048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Proposal Seminar</a:t>
            </a:r>
            <a:endParaRPr lang="en-US" altLang="en-US" dirty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/>
            <a:r>
              <a:rPr lang="en-US" dirty="0" smtClean="0"/>
              <a:t>Problem Statement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1 slide maximum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400800"/>
            <a:ext cx="2514600" cy="3048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Proposal Seminar</a:t>
            </a:r>
            <a:endParaRPr lang="en-US" altLang="en-US" dirty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/>
            <a:r>
              <a:rPr lang="en-US" dirty="0" smtClean="0"/>
              <a:t>Aims &amp; Objectives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40325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>
                <a:solidFill>
                  <a:srgbClr val="C00000"/>
                </a:solidFill>
              </a:rPr>
              <a:t>1 slide maximum</a:t>
            </a:r>
          </a:p>
          <a:p>
            <a:pPr eaLnBrk="1" hangingPunct="1"/>
            <a:r>
              <a:rPr lang="en-US" b="1" dirty="0" smtClean="0"/>
              <a:t>Aim</a:t>
            </a:r>
          </a:p>
          <a:p>
            <a:pPr marL="342900" lvl="2" indent="-342900" eaLnBrk="1" hangingPunct="1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b="1" dirty="0"/>
              <a:t>To ---------</a:t>
            </a:r>
          </a:p>
          <a:p>
            <a:pPr marL="0" indent="0" eaLnBrk="1" hangingPunct="1">
              <a:buNone/>
            </a:pPr>
            <a:endParaRPr lang="en-US" b="1" dirty="0" smtClean="0"/>
          </a:p>
          <a:p>
            <a:pPr eaLnBrk="1" hangingPunct="1"/>
            <a:r>
              <a:rPr lang="en-US" b="1" dirty="0" smtClean="0"/>
              <a:t>Objectives</a:t>
            </a:r>
          </a:p>
          <a:p>
            <a:pPr lvl="2" eaLnBrk="1" hangingPunct="1">
              <a:buClrTx/>
              <a:buFont typeface="Wingdings" pitchFamily="2" charset="2"/>
              <a:buChar char="Ø"/>
            </a:pPr>
            <a:r>
              <a:rPr lang="en-US" b="1" dirty="0" smtClean="0"/>
              <a:t>To ---------</a:t>
            </a:r>
          </a:p>
          <a:p>
            <a:pPr lvl="2" eaLnBrk="1" hangingPunct="1">
              <a:buClrTx/>
              <a:buFont typeface="Wingdings" pitchFamily="2" charset="2"/>
              <a:buChar char="Ø"/>
            </a:pPr>
            <a:r>
              <a:rPr lang="en-US" b="1" dirty="0" smtClean="0"/>
              <a:t>To ---------</a:t>
            </a:r>
          </a:p>
          <a:p>
            <a:pPr lvl="2" eaLnBrk="1" hangingPunct="1">
              <a:buClrTx/>
              <a:buFont typeface="Wingdings" pitchFamily="2" charset="2"/>
              <a:buChar char="Ø"/>
            </a:pPr>
            <a:r>
              <a:rPr lang="en-US" b="1" dirty="0" smtClean="0"/>
              <a:t>To ---------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400800"/>
            <a:ext cx="2514600" cy="3048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Proposal Seminar</a:t>
            </a:r>
            <a:endParaRPr lang="en-US" altLang="en-US" dirty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 eaLnBrk="1" hangingPunct="1"/>
            <a:r>
              <a:rPr lang="en-US" dirty="0" smtClean="0"/>
              <a:t>Literature Review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2 slides maximum</a:t>
            </a:r>
          </a:p>
          <a:p>
            <a:pPr eaLnBrk="1" hangingPunct="1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Show reference slide first </a:t>
            </a:r>
          </a:p>
          <a:p>
            <a:pPr marL="0" indent="0" eaLnBrk="1" hangingPunct="1">
              <a:buNone/>
            </a:pPr>
            <a:r>
              <a:rPr lang="en-US" dirty="0" smtClean="0"/>
              <a:t>Slide 1: Challenges &amp; avenue selected as 		     mentioned in proposal    </a:t>
            </a:r>
          </a:p>
          <a:p>
            <a:pPr marL="0" indent="0" eaLnBrk="1" hangingPunct="1">
              <a:buNone/>
            </a:pPr>
            <a:r>
              <a:rPr lang="en-US" dirty="0" smtClean="0"/>
              <a:t>Slide 2: a) Cutting edge papers for research</a:t>
            </a:r>
          </a:p>
          <a:p>
            <a:pPr marL="0" indent="0" eaLnBrk="1" hangingPunct="1">
              <a:buNone/>
            </a:pPr>
            <a:r>
              <a:rPr lang="en-US" dirty="0" smtClean="0"/>
              <a:t>	     b) Base Paper for Research	</a:t>
            </a:r>
          </a:p>
          <a:p>
            <a:pPr marL="0" indent="0" eaLnBrk="1" hangingPunct="1">
              <a:buNone/>
            </a:pPr>
            <a:r>
              <a:rPr lang="en-US" dirty="0" smtClean="0"/>
              <a:t> 	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400800"/>
            <a:ext cx="2514600" cy="3048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Proposal Seminar</a:t>
            </a:r>
            <a:endParaRPr lang="en-US" altLang="en-US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 eaLnBrk="1" hangingPunct="1"/>
            <a:r>
              <a:rPr lang="en-US" dirty="0" smtClean="0"/>
              <a:t>Methodology of Research	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6 slides maximum</a:t>
            </a:r>
          </a:p>
          <a:p>
            <a:pPr eaLnBrk="1" hangingPunct="1">
              <a:buNone/>
            </a:pPr>
            <a:r>
              <a:rPr lang="en-US" dirty="0" smtClean="0"/>
              <a:t>Slide 1: Design 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Slide 2: Simulation or computer    			     implementation or Experimental Setup</a:t>
            </a:r>
          </a:p>
          <a:p>
            <a:pPr eaLnBrk="1" hangingPunct="1">
              <a:buNone/>
            </a:pPr>
            <a:r>
              <a:rPr lang="en-US" dirty="0" smtClean="0"/>
              <a:t>Slide 3 &amp; 4: Method of Analysis</a:t>
            </a:r>
          </a:p>
          <a:p>
            <a:pPr eaLnBrk="1" hangingPunct="1">
              <a:buNone/>
            </a:pPr>
            <a:r>
              <a:rPr lang="en-US" dirty="0" smtClean="0"/>
              <a:t>Slide 5: Expected Results</a:t>
            </a:r>
          </a:p>
          <a:p>
            <a:pPr eaLnBrk="1" hangingPunct="1">
              <a:buNone/>
            </a:pPr>
            <a:r>
              <a:rPr lang="en-US" dirty="0" smtClean="0"/>
              <a:t>Slide 6: Comparison of results.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400800"/>
            <a:ext cx="2514600" cy="3048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Proposal Seminar</a:t>
            </a:r>
            <a:endParaRPr lang="en-US" altLang="en-US" dirty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 eaLnBrk="1" hangingPunct="1"/>
            <a:r>
              <a:rPr lang="en-US" dirty="0" smtClean="0"/>
              <a:t>Utilization of Research Results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1 slide maximum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400800"/>
            <a:ext cx="2514600" cy="3048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Proposal Seminar</a:t>
            </a:r>
            <a:endParaRPr lang="en-US" altLang="en-US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References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1 slide maximum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913" y="1295399"/>
            <a:ext cx="6781800" cy="1304925"/>
          </a:xfrm>
        </p:spPr>
        <p:txBody>
          <a:bodyPr/>
          <a:lstStyle/>
          <a:p>
            <a:pPr algn="ctr"/>
            <a:r>
              <a:rPr lang="en-US" dirty="0" smtClean="0"/>
              <a:t>Q &amp; 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pPr algn="ctr"/>
            <a:r>
              <a:rPr lang="en-US" sz="4000" b="1" dirty="0" smtClean="0">
                <a:solidFill>
                  <a:srgbClr val="002060"/>
                </a:solidFill>
              </a:rPr>
              <a:t>Thank you</a:t>
            </a:r>
            <a:endParaRPr lang="en-US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123</TotalTime>
  <Words>180</Words>
  <Application>Microsoft Office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Network</vt:lpstr>
      <vt:lpstr>Research Topic Approval Presentation                     --- Instructions</vt:lpstr>
      <vt:lpstr>Thesis Proposed Title</vt:lpstr>
      <vt:lpstr>Problem Statement</vt:lpstr>
      <vt:lpstr>Aims &amp; Objectives</vt:lpstr>
      <vt:lpstr>Literature Review</vt:lpstr>
      <vt:lpstr>Methodology of Research </vt:lpstr>
      <vt:lpstr>Utilization of Research Results</vt:lpstr>
      <vt:lpstr>References</vt:lpstr>
      <vt:lpstr>Q &amp; 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Tahir Nadeem</dc:creator>
  <cp:lastModifiedBy>Obaidullah</cp:lastModifiedBy>
  <cp:revision>53</cp:revision>
  <cp:lastPrinted>1601-01-01T00:00:00Z</cp:lastPrinted>
  <dcterms:created xsi:type="dcterms:W3CDTF">1601-01-01T00:00:00Z</dcterms:created>
  <dcterms:modified xsi:type="dcterms:W3CDTF">2022-09-05T06:56:10Z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